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9" r:id="rId3"/>
    <p:sldId id="264" r:id="rId4"/>
    <p:sldId id="270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9D085F-9EFE-4CE5-8CCC-6D251187314A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A5CFF6-F843-4629-897E-CCEDADA97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D77EF75-5734-46C6-97AD-9DA647D9012A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0BCD80E-C451-401C-8F90-94F8F6617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0B9E-AB64-4229-81AF-D6063760F940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2F93-21F3-4D16-B94A-538F43818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1874D04-2D81-43F4-98BC-6E8AFAA44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81B7-4F1A-4FF0-8E97-AE754192FD89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1755-A722-4BD5-927A-982AD6DF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B23C-E52E-417F-BFC1-8BEB4D7D8D15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BB43-773D-4B3E-8B58-8EFF23965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3FA1-169E-4B89-AD69-8A9AFAA74A91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8328-B48E-4290-ADD5-3899E671B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0CDC-8759-4FFC-98BB-3BACEDEE5182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C225-31A4-4CF4-A6C4-36E16315D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8230-D95D-4B33-A70B-0B91A0DF96E2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6215-057A-4441-9E73-6FAAE41EB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7F25-E20D-45C0-9AA6-44DA9B6D3BF0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DB56-4812-47CD-AF27-E6E1B2E63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F5EC-9DA6-4A91-9F30-C7D9D4296F4F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F4A1-189D-434B-B602-06F597C41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58ED-1CF3-44A5-B65F-1B0896D3EBFD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A073-300E-4062-BBF1-EA3079655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9C8A7D-AD84-484C-BD46-7BF16C0759CA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49DF2-49E0-43B9-A6A7-CDDB314EA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9" r:id="rId8"/>
    <p:sldLayoutId id="2147483866" r:id="rId9"/>
    <p:sldLayoutId id="2147483867" r:id="rId10"/>
    <p:sldLayoutId id="21474838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УЧЕНОГО СОВЕТА ИНСТИТУТА ИМ. ГЕРОЯ РОССИИ В.В.ЗАМАРАЕВА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пожарной безопасности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551723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АФАНАСЬЕВ Г.А. </a:t>
            </a:r>
          </a:p>
          <a:p>
            <a:pPr algn="ctr"/>
            <a:r>
              <a:rPr lang="ru-RU" dirty="0" smtClean="0"/>
              <a:t>144 учебная группа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551723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ЮСУПОВА Ю.В.</a:t>
            </a:r>
          </a:p>
          <a:p>
            <a:pPr algn="ctr"/>
            <a:r>
              <a:rPr lang="ru-RU" dirty="0" smtClean="0"/>
              <a:t>155 учебная группа</a:t>
            </a:r>
            <a:endParaRPr lang="ru-RU" dirty="0"/>
          </a:p>
        </p:txBody>
      </p:sp>
      <p:pic>
        <p:nvPicPr>
          <p:cNvPr id="1026" name="Picture 2" descr="\\172.16.0.2\Upload\Ученый совет\! Материалы заседаний\2017.09.27 №1\О стипендиях УС и начальника института\ФПБ стипендиаты\Афанасьев Геннадий Анатольевич, командир 144 учебной группы (Замараев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16832"/>
            <a:ext cx="2792670" cy="3490838"/>
          </a:xfrm>
          <a:prstGeom prst="rect">
            <a:avLst/>
          </a:prstGeom>
          <a:noFill/>
        </p:spPr>
      </p:pic>
      <p:pic>
        <p:nvPicPr>
          <p:cNvPr id="1027" name="Picture 3" descr="\\172.16.0.2\Upload\Ученый совет\! Материалы заседаний\2017.09.27 №1\О стипендиях УС и начальника института\ФПБ стипендиаты\Юсупова Юлия Владимировна, 155 учебная группа (Замараев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16832"/>
            <a:ext cx="2735064" cy="34188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НАЧАЛЬНИКА ИНСТИТУТА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пожарной безопасности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6612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ПЕНТЕГОВ А.О.</a:t>
            </a:r>
          </a:p>
          <a:p>
            <a:pPr algn="ctr"/>
            <a:r>
              <a:rPr lang="ru-RU" dirty="0" smtClean="0"/>
              <a:t>141 учебная группа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56612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ЖЕСТОВСКИЙ П.С.</a:t>
            </a:r>
          </a:p>
          <a:p>
            <a:pPr algn="ctr"/>
            <a:r>
              <a:rPr lang="ru-RU" dirty="0" smtClean="0"/>
              <a:t>153 учебная группа</a:t>
            </a:r>
            <a:endParaRPr lang="ru-RU" dirty="0"/>
          </a:p>
        </p:txBody>
      </p:sp>
      <p:pic>
        <p:nvPicPr>
          <p:cNvPr id="3075" name="Picture 3" descr="\\172.16.0.2\Upload\Ученый совет\! Материалы заседаний\2016.09.22 №1\О стипендиях УС и начальника института\фото стипендиатов ФТБ\Вылегжан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13030200"/>
            <a:ext cx="1680000" cy="2520000"/>
          </a:xfrm>
          <a:prstGeom prst="rect">
            <a:avLst/>
          </a:prstGeom>
          <a:noFill/>
        </p:spPr>
      </p:pic>
      <p:pic>
        <p:nvPicPr>
          <p:cNvPr id="2050" name="Picture 2" descr="\\172.16.0.2\Upload\Ученый совет\! Материалы заседаний\2017.09.27 №1\О стипендиях УС и начальника института\ФПБ стипендиаты\Пентегов Артем Олегович, командир отделения 141 учебной групп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772816"/>
            <a:ext cx="2952327" cy="3724864"/>
          </a:xfrm>
          <a:prstGeom prst="rect">
            <a:avLst/>
          </a:prstGeom>
          <a:noFill/>
        </p:spPr>
      </p:pic>
      <p:pic>
        <p:nvPicPr>
          <p:cNvPr id="2051" name="Picture 3" descr="\\172.16.0.2\Upload\Ученый совет\! Материалы заседаний\2017.09.27 №1\О стипендиях УС и начальника института\ФПБ стипендиаты\Жестовский Павел Сергеевич,153 учебная группа (УрИ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772816"/>
            <a:ext cx="3008694" cy="37608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УЧЕНОГО СОВЕТА ИНСТИТУТА </a:t>
            </a:r>
          </a:p>
          <a:p>
            <a:pPr algn="ctr">
              <a:defRPr/>
            </a:pPr>
            <a:r>
              <a:rPr lang="ru-RU" sz="2400" b="1" dirty="0" smtClean="0">
                <a:latin typeface="+mj-lt"/>
              </a:rPr>
              <a:t>ИМ. ГЕРОЯ РОССИИ В.В.ЗАМАРАЕВА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техносферной безопасности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566124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АЛЕКСАНДРОВ А.Г.</a:t>
            </a:r>
          </a:p>
          <a:p>
            <a:pPr algn="ctr"/>
            <a:r>
              <a:rPr lang="ru-RU" dirty="0" smtClean="0"/>
              <a:t>221 учебная группа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88840"/>
            <a:ext cx="2726258" cy="338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НАЧАЛЬНИКА ИНСТИТУТА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техносферной безопасности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55892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ПОЖИЛОВ Е.О.</a:t>
            </a:r>
            <a:endParaRPr lang="ru-RU" b="1" dirty="0" smtClean="0"/>
          </a:p>
          <a:p>
            <a:pPr algn="ctr"/>
            <a:r>
              <a:rPr lang="ru-RU" smtClean="0"/>
              <a:t>241 </a:t>
            </a:r>
            <a:r>
              <a:rPr lang="ru-RU" dirty="0" smtClean="0"/>
              <a:t>учебная группа</a:t>
            </a:r>
            <a:endParaRPr lang="ru-RU" dirty="0"/>
          </a:p>
        </p:txBody>
      </p:sp>
      <p:pic>
        <p:nvPicPr>
          <p:cNvPr id="3075" name="Picture 3" descr="\\172.16.0.2\Upload\Ученый совет\! Материалы заседаний\2016.09.22 №1\О стипендиях УС и начальника института\фото стипендиатов ФТБ\Вылегжан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13030200"/>
            <a:ext cx="1680000" cy="2520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700808"/>
            <a:ext cx="3123431" cy="38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УЧЕНОГО СОВЕТА ИНСТИТУТА </a:t>
            </a:r>
          </a:p>
          <a:p>
            <a:pPr algn="ctr">
              <a:defRPr/>
            </a:pPr>
            <a:r>
              <a:rPr lang="ru-RU" sz="2400" b="1" dirty="0" smtClean="0">
                <a:latin typeface="+mj-lt"/>
              </a:rPr>
              <a:t>ИМ. ГЕРОЯ РОССИИ В.В.ЗАМАРАЕВА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управления и комплексной безопасности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58772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БАТЮКОВА Д.С.</a:t>
            </a:r>
          </a:p>
          <a:p>
            <a:pPr algn="ctr"/>
            <a:r>
              <a:rPr lang="ru-RU" dirty="0" smtClean="0"/>
              <a:t>учебная группа 51-411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58772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КОЩЕЕВА К.О. </a:t>
            </a:r>
          </a:p>
          <a:p>
            <a:pPr algn="ctr"/>
            <a:r>
              <a:rPr lang="ru-RU" dirty="0" smtClean="0"/>
              <a:t>учебная группа 51-511</a:t>
            </a:r>
            <a:endParaRPr lang="ru-RU" dirty="0"/>
          </a:p>
        </p:txBody>
      </p:sp>
      <p:pic>
        <p:nvPicPr>
          <p:cNvPr id="4098" name="Picture 2" descr="\\172.16.0.2\Upload\Ученый совет\! Материалы заседаний\2016.09.22 №1\О стипендиях УС и начальника института\Фото студентов-стипендиатов\Коще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13030200"/>
            <a:ext cx="1680000" cy="2520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132856"/>
            <a:ext cx="2736304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3" descr="\\172.16.0.2\Upload\Ученый совет\!!!ВХОДЯЩИЕ\Студенты-стипендиаты\IMG_06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132856"/>
            <a:ext cx="2808312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НАЧАЛЬНИКА ИНСТИТУТА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управления и комплексной безопасности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580526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БАНДУЛЯ В.В.</a:t>
            </a:r>
          </a:p>
          <a:p>
            <a:pPr algn="ctr"/>
            <a:r>
              <a:rPr lang="ru-RU" dirty="0" smtClean="0"/>
              <a:t>учебная группа 51-411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580526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ЗЫРЯНОВА А.Е.</a:t>
            </a:r>
          </a:p>
          <a:p>
            <a:pPr algn="ctr"/>
            <a:r>
              <a:rPr lang="ru-RU" dirty="0" smtClean="0"/>
              <a:t>учебная группа 51-511</a:t>
            </a:r>
            <a:endParaRPr lang="ru-RU" dirty="0"/>
          </a:p>
        </p:txBody>
      </p:sp>
      <p:pic>
        <p:nvPicPr>
          <p:cNvPr id="3075" name="Picture 3" descr="\\172.16.0.2\Upload\Ученый совет\! Материалы заседаний\2016.09.22 №1\О стипендиях УС и начальника института\фото стипендиатов ФТБ\Вылегжан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13030200"/>
            <a:ext cx="1680000" cy="2520000"/>
          </a:xfrm>
          <a:prstGeom prst="rect">
            <a:avLst/>
          </a:prstGeom>
          <a:noFill/>
        </p:spPr>
      </p:pic>
      <p:pic>
        <p:nvPicPr>
          <p:cNvPr id="3" name="Picture 2" descr="\\172.16.0.2\Upload\Ученый совет\! Материалы заседаний\2017.09.27 №1\О стипендиях УС и начальника института\Фото Бандуля Владимир Владимирович 51-411 ФУиК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844824"/>
            <a:ext cx="2808171" cy="38164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844824"/>
            <a:ext cx="28083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136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ТЦ</dc:creator>
  <cp:lastModifiedBy>Мария Контобойцева</cp:lastModifiedBy>
  <cp:revision>228</cp:revision>
  <dcterms:created xsi:type="dcterms:W3CDTF">2013-06-18T09:28:31Z</dcterms:created>
  <dcterms:modified xsi:type="dcterms:W3CDTF">2017-09-28T06:48:27Z</dcterms:modified>
</cp:coreProperties>
</file>